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2" r:id="rId3"/>
    <p:sldId id="263" r:id="rId4"/>
    <p:sldId id="266" r:id="rId5"/>
    <p:sldId id="265" r:id="rId6"/>
    <p:sldId id="267" r:id="rId7"/>
    <p:sldId id="268" r:id="rId8"/>
    <p:sldId id="269" r:id="rId9"/>
    <p:sldId id="270" r:id="rId10"/>
    <p:sldId id="280" r:id="rId11"/>
    <p:sldId id="283" r:id="rId12"/>
    <p:sldId id="284" r:id="rId13"/>
    <p:sldId id="282" r:id="rId14"/>
    <p:sldId id="261" r:id="rId15"/>
    <p:sldId id="292" r:id="rId16"/>
    <p:sldId id="258" r:id="rId17"/>
    <p:sldId id="285" r:id="rId18"/>
    <p:sldId id="286" r:id="rId19"/>
    <p:sldId id="288" r:id="rId20"/>
    <p:sldId id="289" r:id="rId21"/>
    <p:sldId id="290" r:id="rId22"/>
    <p:sldId id="287" r:id="rId23"/>
    <p:sldId id="293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1E99EB-9B46-424D-990B-04CB9ABF3DAC}">
          <p14:sldIdLst>
            <p14:sldId id="256"/>
            <p14:sldId id="262"/>
            <p14:sldId id="263"/>
            <p14:sldId id="266"/>
            <p14:sldId id="265"/>
            <p14:sldId id="267"/>
            <p14:sldId id="268"/>
            <p14:sldId id="269"/>
            <p14:sldId id="270"/>
            <p14:sldId id="280"/>
            <p14:sldId id="283"/>
            <p14:sldId id="284"/>
            <p14:sldId id="282"/>
            <p14:sldId id="261"/>
            <p14:sldId id="292"/>
            <p14:sldId id="258"/>
            <p14:sldId id="285"/>
            <p14:sldId id="286"/>
            <p14:sldId id="288"/>
            <p14:sldId id="289"/>
            <p14:sldId id="290"/>
            <p14:sldId id="287"/>
            <p14:sldId id="293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1051" autoAdjust="0"/>
  </p:normalViewPr>
  <p:slideViewPr>
    <p:cSldViewPr snapToGrid="0">
      <p:cViewPr varScale="1">
        <p:scale>
          <a:sx n="42" d="100"/>
          <a:sy n="42" d="100"/>
        </p:scale>
        <p:origin x="5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01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Kurasi dan tingkat kepercayaan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72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0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3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0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Segitiga</a:t>
            </a:r>
          </a:p>
          <a:p>
            <a:endParaRPr lang="en-US"/>
          </a:p>
          <a:p>
            <a:r>
              <a:rPr lang="en-US"/>
              <a:t>Informasi= data yang diolah yang menjadi lebih berguna bagi penggunanya (kompilasi dari 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87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BF996-1893-4C0D-9E6C-C2B9010ED1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2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BF996-1893-4C0D-9E6C-C2B9010ED1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3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BF996-1893-4C0D-9E6C-C2B9010ED1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19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BF996-1893-4C0D-9E6C-C2B9010ED1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44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Pengantar</a:t>
            </a:r>
            <a:r>
              <a:rPr lang="en-US" sz="6000" dirty="0">
                <a:solidFill>
                  <a:schemeClr val="bg1"/>
                </a:solidFill>
              </a:rPr>
              <a:t> 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Fahmi </a:t>
            </a:r>
            <a:r>
              <a:rPr lang="en-US" dirty="0" err="1">
                <a:solidFill>
                  <a:srgbClr val="7CEBFF"/>
                </a:solidFill>
              </a:rPr>
              <a:t>reza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ferdiansyah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DE75-2AAF-4803-87FB-516C782E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– </a:t>
            </a:r>
            <a:r>
              <a:rPr lang="en-US" sz="2800" dirty="0" err="1"/>
              <a:t>Informasi</a:t>
            </a:r>
            <a:r>
              <a:rPr lang="en-US" sz="2800" dirty="0"/>
              <a:t> – </a:t>
            </a:r>
            <a:r>
              <a:rPr lang="en-US" sz="2800" dirty="0" err="1"/>
              <a:t>Pengetahuan</a:t>
            </a:r>
            <a:r>
              <a:rPr lang="en-US" sz="2800" dirty="0"/>
              <a:t> - </a:t>
            </a:r>
            <a:r>
              <a:rPr lang="en-US" sz="2800" dirty="0" err="1"/>
              <a:t>Kebijakan</a:t>
            </a:r>
            <a:br>
              <a:rPr lang="en-ID" sz="28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D942D-FA2E-45F4-B33E-2BD50E647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9" t="29844" r="50000" b="32874"/>
          <a:stretch/>
        </p:blipFill>
        <p:spPr>
          <a:xfrm>
            <a:off x="3012714" y="2063681"/>
            <a:ext cx="6166569" cy="39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2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DE75-2AAF-4803-87FB-516C782E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– </a:t>
            </a:r>
            <a:r>
              <a:rPr lang="en-US" sz="2800" dirty="0" err="1"/>
              <a:t>Informasi</a:t>
            </a:r>
            <a:r>
              <a:rPr lang="en-US" sz="2800" dirty="0"/>
              <a:t> – </a:t>
            </a:r>
            <a:r>
              <a:rPr lang="en-US" sz="2800" dirty="0" err="1"/>
              <a:t>Pengetahuan</a:t>
            </a:r>
            <a:r>
              <a:rPr lang="en-US" sz="2800" dirty="0"/>
              <a:t> - </a:t>
            </a:r>
            <a:r>
              <a:rPr lang="en-US" sz="2800" dirty="0" err="1"/>
              <a:t>Kebijakan</a:t>
            </a:r>
            <a:br>
              <a:rPr lang="en-ID" sz="28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7C287-48F7-3A29-A7CF-5B9C465A7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2" t="29757" r="50000" b="32849"/>
          <a:stretch/>
        </p:blipFill>
        <p:spPr>
          <a:xfrm>
            <a:off x="2806262" y="2065281"/>
            <a:ext cx="6244834" cy="39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DE75-2AAF-4803-87FB-516C782E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– </a:t>
            </a:r>
            <a:r>
              <a:rPr lang="en-US" sz="2800" dirty="0" err="1"/>
              <a:t>Informasi</a:t>
            </a:r>
            <a:r>
              <a:rPr lang="en-US" sz="2800" dirty="0"/>
              <a:t> – </a:t>
            </a:r>
            <a:r>
              <a:rPr lang="en-US" sz="2800" dirty="0" err="1"/>
              <a:t>Pengetahuan</a:t>
            </a:r>
            <a:r>
              <a:rPr lang="en-US" sz="2800" dirty="0"/>
              <a:t> - </a:t>
            </a:r>
            <a:r>
              <a:rPr lang="en-US" sz="2800" dirty="0" err="1"/>
              <a:t>Kebijakan</a:t>
            </a:r>
            <a:br>
              <a:rPr lang="en-ID" sz="28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8AF00-2C73-0622-F88B-04129D9A5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3" t="29278" r="48304" b="32548"/>
          <a:stretch/>
        </p:blipFill>
        <p:spPr>
          <a:xfrm>
            <a:off x="3059083" y="2244436"/>
            <a:ext cx="6320444" cy="37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684C-A4BA-4E26-B9D7-A900919E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Kebijakan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57949-4000-49C0-903F-A7115BC68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Ubah</a:t>
            </a:r>
            <a:r>
              <a:rPr lang="en-US" sz="3200" dirty="0"/>
              <a:t> jam </a:t>
            </a:r>
            <a:r>
              <a:rPr lang="en-US" sz="3200" dirty="0" err="1"/>
              <a:t>kerja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711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 err="1"/>
              <a:t>Karakteristik</a:t>
            </a:r>
            <a:r>
              <a:rPr lang="en-US" dirty="0"/>
              <a:t> big data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A9CBB-5383-B5AD-7FF6-C79A6541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62" y="753345"/>
            <a:ext cx="4313696" cy="40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8BC6-9188-408A-08AB-921F01B3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Karakteristik</a:t>
            </a:r>
            <a:r>
              <a:rPr lang="en-US" dirty="0"/>
              <a:t> big data</a:t>
            </a:r>
            <a:endParaRPr lang="en-ID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0543E4-D09E-4601-2163-ECC9DDA73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3974" y="1879715"/>
            <a:ext cx="3362794" cy="368613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5610AE-C0FD-709D-6CEE-D7DD88131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37992"/>
            <a:ext cx="2958796" cy="247621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03D61E9-E0A4-48B1-20B3-C57EB0A6C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178" y="2028812"/>
            <a:ext cx="2964140" cy="2800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9C3790-DD9D-139B-E6CD-C557B58C5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768" y="1879715"/>
            <a:ext cx="336279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664295-70AB-0727-014F-BD75D552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r>
              <a:rPr lang="en-ID" sz="3200" dirty="0"/>
              <a:t>Facebook </a:t>
            </a:r>
            <a:r>
              <a:rPr lang="en-ID" sz="3200" dirty="0" err="1"/>
              <a:t>menghasilkan</a:t>
            </a:r>
            <a:r>
              <a:rPr lang="en-ID" sz="3200" dirty="0"/>
              <a:t> 10TB data </a:t>
            </a:r>
            <a:r>
              <a:rPr lang="en-ID" sz="3200" dirty="0" err="1"/>
              <a:t>baru</a:t>
            </a:r>
            <a:r>
              <a:rPr lang="en-ID" sz="3200" dirty="0"/>
              <a:t> </a:t>
            </a:r>
            <a:r>
              <a:rPr lang="en-ID" sz="3200" dirty="0" err="1"/>
              <a:t>setiap</a:t>
            </a:r>
            <a:r>
              <a:rPr lang="en-ID" sz="3200" dirty="0"/>
              <a:t> </a:t>
            </a:r>
            <a:r>
              <a:rPr lang="en-ID" sz="3200" dirty="0" err="1"/>
              <a:t>hari</a:t>
            </a:r>
            <a:r>
              <a:rPr lang="en-ID" sz="3200" dirty="0"/>
              <a:t>, Twitter 7TB </a:t>
            </a:r>
          </a:p>
          <a:p>
            <a:r>
              <a:rPr lang="en-ID" sz="3200" dirty="0" err="1"/>
              <a:t>Sebuah</a:t>
            </a:r>
            <a:r>
              <a:rPr lang="en-ID" sz="3200" dirty="0"/>
              <a:t> Boeing 737 </a:t>
            </a:r>
            <a:r>
              <a:rPr lang="en-ID" sz="3200" dirty="0" err="1"/>
              <a:t>menghasilkan</a:t>
            </a:r>
            <a:r>
              <a:rPr lang="en-ID" sz="3200" dirty="0"/>
              <a:t> 240 terabyte data </a:t>
            </a:r>
            <a:r>
              <a:rPr lang="en-ID" sz="3200" dirty="0" err="1"/>
              <a:t>penerbangan</a:t>
            </a:r>
            <a:r>
              <a:rPr lang="en-ID" sz="3200" dirty="0"/>
              <a:t> </a:t>
            </a:r>
            <a:r>
              <a:rPr lang="en-ID" sz="3200" dirty="0" err="1"/>
              <a:t>selama</a:t>
            </a:r>
            <a:r>
              <a:rPr lang="en-ID" sz="3200" dirty="0"/>
              <a:t> </a:t>
            </a:r>
            <a:r>
              <a:rPr lang="en-ID" sz="3200" dirty="0" err="1"/>
              <a:t>penerbangan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satu</a:t>
            </a:r>
            <a:r>
              <a:rPr lang="en-ID" sz="3200" dirty="0"/>
              <a:t> wilayah </a:t>
            </a:r>
            <a:r>
              <a:rPr lang="en-ID" sz="3200" dirty="0" err="1"/>
              <a:t>bagian</a:t>
            </a:r>
            <a:r>
              <a:rPr lang="en-ID" sz="3200" dirty="0"/>
              <a:t> AS </a:t>
            </a:r>
            <a:r>
              <a:rPr lang="en-ID" sz="3200" dirty="0" err="1"/>
              <a:t>ke</a:t>
            </a:r>
            <a:r>
              <a:rPr lang="en-ID" sz="3200" dirty="0"/>
              <a:t> wilayah yang lain </a:t>
            </a:r>
          </a:p>
          <a:p>
            <a:r>
              <a:rPr lang="en-ID" sz="3200" dirty="0"/>
              <a:t>Microsoft </a:t>
            </a:r>
            <a:r>
              <a:rPr lang="en-ID" sz="3200" dirty="0" err="1"/>
              <a:t>kini</a:t>
            </a:r>
            <a:r>
              <a:rPr lang="en-ID" sz="3200" dirty="0"/>
              <a:t> </a:t>
            </a:r>
            <a:r>
              <a:rPr lang="en-ID" sz="3200" dirty="0" err="1"/>
              <a:t>memiliki</a:t>
            </a:r>
            <a:r>
              <a:rPr lang="en-ID" sz="3200" dirty="0"/>
              <a:t> </a:t>
            </a:r>
            <a:r>
              <a:rPr lang="en-ID" sz="3200" dirty="0" err="1"/>
              <a:t>satu</a:t>
            </a:r>
            <a:r>
              <a:rPr lang="en-ID" sz="3200" dirty="0"/>
              <a:t> </a:t>
            </a:r>
            <a:r>
              <a:rPr lang="en-ID" sz="3200" dirty="0" err="1"/>
              <a:t>juta</a:t>
            </a:r>
            <a:r>
              <a:rPr lang="en-ID" sz="3200" dirty="0"/>
              <a:t> server, </a:t>
            </a:r>
            <a:r>
              <a:rPr lang="en-ID" sz="3200" dirty="0" err="1"/>
              <a:t>kurang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Google, </a:t>
            </a:r>
            <a:r>
              <a:rPr lang="en-ID" sz="3200" dirty="0" err="1"/>
              <a:t>tetapi</a:t>
            </a:r>
            <a:r>
              <a:rPr lang="en-ID" sz="3200" dirty="0"/>
              <a:t> </a:t>
            </a:r>
            <a:r>
              <a:rPr lang="en-ID" sz="3200" dirty="0" err="1"/>
              <a:t>lebih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Amazon, kata Ballmer (2013)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673E-C0EF-4F81-157B-87F89805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1609-4427-3221-59FD-47753B5BD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11221601" cy="3633047"/>
          </a:xfrm>
        </p:spPr>
        <p:txBody>
          <a:bodyPr>
            <a:normAutofit/>
          </a:bodyPr>
          <a:lstStyle/>
          <a:p>
            <a:r>
              <a:rPr lang="en-ID" sz="3200" dirty="0"/>
              <a:t>Velocity </a:t>
            </a:r>
            <a:r>
              <a:rPr lang="en-ID" sz="3200" dirty="0" err="1"/>
              <a:t>adalah</a:t>
            </a:r>
            <a:r>
              <a:rPr lang="en-ID" sz="3200" dirty="0"/>
              <a:t> </a:t>
            </a:r>
            <a:r>
              <a:rPr lang="en-ID" sz="3200" dirty="0" err="1"/>
              <a:t>Kecepatan</a:t>
            </a:r>
            <a:r>
              <a:rPr lang="en-ID" sz="3200" dirty="0"/>
              <a:t> data yang </a:t>
            </a:r>
            <a:r>
              <a:rPr lang="en-ID" sz="3200" dirty="0" err="1"/>
              <a:t>masuk</a:t>
            </a:r>
            <a:r>
              <a:rPr lang="en-ID" sz="3200" dirty="0"/>
              <a:t> (per jam, per </a:t>
            </a:r>
            <a:r>
              <a:rPr lang="en-ID" sz="3200" dirty="0" err="1"/>
              <a:t>detik</a:t>
            </a:r>
            <a:r>
              <a:rPr lang="en-ID" sz="3200" dirty="0"/>
              <a:t>, etc). Clickstreams (web log) dan transfer data asynchronous yang </a:t>
            </a:r>
            <a:r>
              <a:rPr lang="en-ID" sz="3200" dirty="0" err="1"/>
              <a:t>dapat</a:t>
            </a:r>
            <a:r>
              <a:rPr lang="en-ID" sz="3200" dirty="0"/>
              <a:t> </a:t>
            </a:r>
            <a:r>
              <a:rPr lang="en-ID" sz="3200" dirty="0" err="1"/>
              <a:t>menangkap</a:t>
            </a:r>
            <a:r>
              <a:rPr lang="en-ID" sz="3200" dirty="0"/>
              <a:t> </a:t>
            </a:r>
            <a:r>
              <a:rPr lang="en-ID" sz="3200" dirty="0" err="1"/>
              <a:t>apa</a:t>
            </a:r>
            <a:r>
              <a:rPr lang="en-ID" sz="3200" dirty="0"/>
              <a:t> </a:t>
            </a:r>
            <a:r>
              <a:rPr lang="en-ID" sz="3200" dirty="0" err="1"/>
              <a:t>saja</a:t>
            </a:r>
            <a:r>
              <a:rPr lang="en-ID" sz="3200" dirty="0"/>
              <a:t> yang </a:t>
            </a:r>
            <a:r>
              <a:rPr lang="en-ID" sz="3200" dirty="0" err="1"/>
              <a:t>dilakukan</a:t>
            </a:r>
            <a:r>
              <a:rPr lang="en-ID" sz="3200" dirty="0"/>
              <a:t> oleh </a:t>
            </a:r>
            <a:r>
              <a:rPr lang="en-ID" sz="3200" dirty="0" err="1"/>
              <a:t>jutaan</a:t>
            </a:r>
            <a:r>
              <a:rPr lang="en-ID" sz="3200" dirty="0"/>
              <a:t>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dirty="0" err="1"/>
              <a:t>lebih</a:t>
            </a:r>
            <a:r>
              <a:rPr lang="en-ID" sz="3200" dirty="0"/>
              <a:t> </a:t>
            </a:r>
            <a:r>
              <a:rPr lang="en-ID" sz="3200" dirty="0" err="1"/>
              <a:t>pengguna</a:t>
            </a:r>
            <a:r>
              <a:rPr lang="en-ID" sz="3200" dirty="0"/>
              <a:t> yang </a:t>
            </a:r>
            <a:r>
              <a:rPr lang="en-ID" sz="3200" dirty="0" err="1"/>
              <a:t>lakukan</a:t>
            </a:r>
            <a:r>
              <a:rPr lang="en-ID" sz="3200" dirty="0"/>
              <a:t> </a:t>
            </a:r>
            <a:r>
              <a:rPr lang="en-ID" sz="3200" dirty="0" err="1"/>
              <a:t>saat</a:t>
            </a:r>
            <a:r>
              <a:rPr lang="en-ID" sz="3200" dirty="0"/>
              <a:t> </a:t>
            </a:r>
            <a:r>
              <a:rPr lang="en-ID" sz="3200" dirty="0" err="1"/>
              <a:t>ini</a:t>
            </a:r>
            <a:r>
              <a:rPr lang="en-ID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532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9F54-31D0-8DBD-C1C9-BD11CBF7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62AC-6ABB-7CBD-EA22-CB487D99C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008156"/>
            <a:ext cx="10813638" cy="2841687"/>
          </a:xfrm>
        </p:spPr>
        <p:txBody>
          <a:bodyPr/>
          <a:lstStyle/>
          <a:p>
            <a:r>
              <a:rPr lang="en-ID" sz="2800" dirty="0" err="1"/>
              <a:t>merupakan</a:t>
            </a:r>
            <a:r>
              <a:rPr lang="en-ID" sz="2800" dirty="0"/>
              <a:t> </a:t>
            </a:r>
            <a:r>
              <a:rPr lang="en-ID" sz="2800" dirty="0" err="1"/>
              <a:t>kumpulan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berbagai</a:t>
            </a:r>
            <a:r>
              <a:rPr lang="en-ID" sz="2800" dirty="0"/>
              <a:t> </a:t>
            </a:r>
            <a:r>
              <a:rPr lang="en-ID" sz="2800" dirty="0" err="1"/>
              <a:t>macam</a:t>
            </a:r>
            <a:r>
              <a:rPr lang="en-ID" sz="2800" dirty="0"/>
              <a:t> data, </a:t>
            </a:r>
            <a:r>
              <a:rPr lang="en-ID" sz="2800" dirty="0" err="1"/>
              <a:t>baik</a:t>
            </a:r>
            <a:r>
              <a:rPr lang="en-ID" sz="2800" dirty="0"/>
              <a:t> data yang </a:t>
            </a:r>
            <a:r>
              <a:rPr lang="en-ID" sz="2800" dirty="0" err="1"/>
              <a:t>terstruktur</a:t>
            </a:r>
            <a:r>
              <a:rPr lang="en-ID" sz="2800" dirty="0"/>
              <a:t>, semi </a:t>
            </a:r>
            <a:r>
              <a:rPr lang="en-ID" sz="2800" dirty="0" err="1"/>
              <a:t>terstruktur</a:t>
            </a:r>
            <a:r>
              <a:rPr lang="en-ID" sz="2800" dirty="0"/>
              <a:t> </a:t>
            </a:r>
            <a:r>
              <a:rPr lang="en-ID" sz="2800" dirty="0" err="1"/>
              <a:t>maupun</a:t>
            </a:r>
            <a:r>
              <a:rPr lang="en-ID" sz="2800" dirty="0"/>
              <a:t> data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/>
              <a:t>terstruktur</a:t>
            </a:r>
            <a:r>
              <a:rPr lang="en-ID" sz="2800" dirty="0"/>
              <a:t> (</a:t>
            </a:r>
            <a:r>
              <a:rPr lang="en-ID" sz="2800" dirty="0" err="1"/>
              <a:t>bisa</a:t>
            </a:r>
            <a:r>
              <a:rPr lang="en-ID" sz="2800" dirty="0"/>
              <a:t> </a:t>
            </a:r>
            <a:r>
              <a:rPr lang="en-ID" sz="2800" dirty="0" err="1"/>
              <a:t>dipastikan</a:t>
            </a:r>
            <a:r>
              <a:rPr lang="en-ID" sz="2800" dirty="0"/>
              <a:t> </a:t>
            </a:r>
            <a:r>
              <a:rPr lang="en-ID" sz="2800" dirty="0" err="1"/>
              <a:t>lebih</a:t>
            </a:r>
            <a:r>
              <a:rPr lang="en-ID" sz="2800" dirty="0"/>
              <a:t> </a:t>
            </a:r>
            <a:r>
              <a:rPr lang="en-ID" sz="2800" dirty="0" err="1"/>
              <a:t>mendominasi</a:t>
            </a:r>
            <a:r>
              <a:rPr lang="en-ID" sz="2800" dirty="0"/>
              <a:t>). </a:t>
            </a:r>
            <a:r>
              <a:rPr lang="en-ID" sz="2800" dirty="0" err="1"/>
              <a:t>Tampilan</a:t>
            </a:r>
            <a:r>
              <a:rPr lang="en-ID" sz="2800" dirty="0"/>
              <a:t> data </a:t>
            </a:r>
            <a:r>
              <a:rPr lang="en-ID" sz="2800" dirty="0" err="1"/>
              <a:t>semakin</a:t>
            </a:r>
            <a:r>
              <a:rPr lang="en-ID" sz="2800" dirty="0"/>
              <a:t> </a:t>
            </a:r>
            <a:r>
              <a:rPr lang="en-ID" sz="2800" dirty="0" err="1"/>
              <a:t>komprehensif</a:t>
            </a:r>
            <a:r>
              <a:rPr lang="en-ID" sz="2800" dirty="0"/>
              <a:t> (</a:t>
            </a:r>
            <a:r>
              <a:rPr lang="en-ID" sz="2800" dirty="0" err="1"/>
              <a:t>lengkap</a:t>
            </a:r>
            <a:r>
              <a:rPr lang="en-ID" sz="2800" dirty="0"/>
              <a:t> dan </a:t>
            </a:r>
            <a:r>
              <a:rPr lang="en-ID" sz="2800" dirty="0" err="1"/>
              <a:t>menyeluruh</a:t>
            </a:r>
            <a:r>
              <a:rPr lang="en-ID" sz="2800" dirty="0"/>
              <a:t>).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A89C3-3F0D-AF75-D36A-EBD7F11B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718" y="4249297"/>
            <a:ext cx="5820587" cy="1781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6AA12E-ACAA-D8FA-8987-B9605F2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7" t="72253" r="65881" b="6426"/>
          <a:stretch/>
        </p:blipFill>
        <p:spPr>
          <a:xfrm>
            <a:off x="3077718" y="5382749"/>
            <a:ext cx="1459933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3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B9F12-B556-7E71-794C-7FC98F29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2800" b="0" i="0" dirty="0">
                <a:effectLst/>
                <a:latin typeface="Open Sans" panose="020B0606030504020204" pitchFamily="34" charset="0"/>
              </a:rPr>
              <a:t>Veracity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5A774-2254-E290-FBDB-87FC1F0A8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179398" cy="3633047"/>
          </a:xfrm>
        </p:spPr>
        <p:txBody>
          <a:bodyPr>
            <a:normAutofit/>
          </a:bodyPr>
          <a:lstStyle/>
          <a:p>
            <a:r>
              <a:rPr lang="en-ID" sz="2800" dirty="0" err="1">
                <a:solidFill>
                  <a:srgbClr val="615E69"/>
                </a:solidFill>
                <a:latin typeface="Open Sans" panose="020B0606030504020204" pitchFamily="34" charset="0"/>
              </a:rPr>
              <a:t>K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eterpercayaan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data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sumber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kualitas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data yang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diperoleh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setelah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pemrosesan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Sistem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harus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memungkinkan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mitigasi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terhadap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bias data,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kelainan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atau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inkonsistensi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volatilitas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duplikasi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, di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antara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faktor-faktor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lainnya</a:t>
            </a:r>
            <a:r>
              <a:rPr lang="en-ID" sz="2800" b="0" i="0" dirty="0">
                <a:solidFill>
                  <a:srgbClr val="615E69"/>
                </a:solidFill>
                <a:effectLst/>
                <a:latin typeface="Open Sans" panose="020B0606030504020204" pitchFamily="34" charset="0"/>
              </a:rPr>
              <a:t>.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427725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E1A6-39C9-5985-E70E-4BA6D36A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E399A-9E75-4534-E45E-BEAED61A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 err="1"/>
              <a:t>Karakteristik</a:t>
            </a:r>
            <a:r>
              <a:rPr lang="en-US" sz="3600" dirty="0"/>
              <a:t> </a:t>
            </a:r>
            <a:r>
              <a:rPr lang="en-US" sz="3600" dirty="0" err="1"/>
              <a:t>Menandakan</a:t>
            </a:r>
            <a:r>
              <a:rPr lang="en-US" sz="3600" dirty="0"/>
              <a:t> Awal </a:t>
            </a:r>
            <a:r>
              <a:rPr lang="en-US" sz="3600" dirty="0" err="1"/>
              <a:t>Mula</a:t>
            </a:r>
            <a:r>
              <a:rPr lang="en-US" sz="3600" dirty="0"/>
              <a:t> Big Data</a:t>
            </a:r>
          </a:p>
          <a:p>
            <a:r>
              <a:rPr lang="en-US" sz="3600" dirty="0"/>
              <a:t>Big Data Analytics dan </a:t>
            </a:r>
            <a:r>
              <a:rPr lang="en-US" sz="3600" dirty="0" err="1"/>
              <a:t>contohnya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77198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410B-5FC2-76AE-8E47-A8CB1756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F62D-71E5-BD66-7780-1F62A896A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11029616" cy="3633047"/>
          </a:xfrm>
        </p:spPr>
        <p:txBody>
          <a:bodyPr>
            <a:normAutofit/>
          </a:bodyPr>
          <a:lstStyle/>
          <a:p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Ini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mengacu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pada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yang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diberikan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oleh Big Data, dan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ini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terkait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langsung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apa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yang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dilakukan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organisasi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data yang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dikumpulkan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tersebut</a:t>
            </a:r>
            <a:r>
              <a:rPr lang="en-ID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54499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0295-8F75-17BA-DCE4-7F304846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dan </a:t>
            </a:r>
            <a:r>
              <a:rPr lang="en-US" dirty="0" err="1"/>
              <a:t>menyimpan</a:t>
            </a:r>
            <a:r>
              <a:rPr lang="en-US" dirty="0"/>
              <a:t> data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?</a:t>
            </a:r>
            <a:br>
              <a:rPr lang="en-ID" dirty="0"/>
            </a:b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CD4BE-BE95-C80B-4B84-55D10ED2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" y="2116560"/>
            <a:ext cx="7950935" cy="41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15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8A6C-7D32-D187-2C5C-91A1C8DD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Ekosistem</a:t>
            </a:r>
            <a:r>
              <a:rPr lang="en-ID" dirty="0"/>
              <a:t> Big Data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7663D-5525-8E0D-6E55-BA23B416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33" y="2426403"/>
            <a:ext cx="6952933" cy="370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33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0475FD-7BA6-B211-91D2-F2A3A34E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59" y="1878496"/>
            <a:ext cx="5601482" cy="51061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14F2A1D-FDB0-20F5-2967-5A041432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76439"/>
            <a:ext cx="11029616" cy="988332"/>
          </a:xfrm>
        </p:spPr>
        <p:txBody>
          <a:bodyPr>
            <a:normAutofit/>
          </a:bodyPr>
          <a:lstStyle/>
          <a:p>
            <a:r>
              <a:rPr lang="en-ID" dirty="0"/>
              <a:t>Lifecycle </a:t>
            </a:r>
            <a:r>
              <a:rPr lang="en-ID" dirty="0" err="1"/>
              <a:t>Analitik</a:t>
            </a:r>
            <a:r>
              <a:rPr lang="en-ID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65180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6FEF-18D7-D30E-C29A-967EBF51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3D84E-71FC-9D8C-0A09-CB9E5B294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152363"/>
            <a:ext cx="11029615" cy="3975979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sz="2000" dirty="0" err="1"/>
              <a:t>Jelaskan</a:t>
            </a:r>
            <a:r>
              <a:rPr lang="en-ID" sz="2000" dirty="0"/>
              <a:t> </a:t>
            </a:r>
            <a:r>
              <a:rPr lang="en-ID" sz="2000" dirty="0" err="1"/>
              <a:t>Pengertian</a:t>
            </a:r>
            <a:r>
              <a:rPr lang="en-ID" sz="2000" dirty="0"/>
              <a:t> dan </a:t>
            </a:r>
            <a:r>
              <a:rPr lang="en-ID" sz="2000" dirty="0" err="1"/>
              <a:t>keberadaan</a:t>
            </a:r>
            <a:r>
              <a:rPr lang="en-ID" sz="2000" dirty="0"/>
              <a:t> (</a:t>
            </a:r>
            <a:r>
              <a:rPr lang="en-ID" sz="2000" dirty="0" err="1"/>
              <a:t>ada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adanya</a:t>
            </a:r>
            <a:r>
              <a:rPr lang="en-ID" sz="2000" dirty="0"/>
              <a:t>) </a:t>
            </a:r>
            <a:r>
              <a:rPr lang="en-ID" sz="2000" dirty="0" err="1"/>
              <a:t>dari</a:t>
            </a:r>
            <a:r>
              <a:rPr lang="en-ID" sz="2000" dirty="0"/>
              <a:t> Big Data,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sudut</a:t>
            </a:r>
            <a:r>
              <a:rPr lang="en-ID" sz="2000" dirty="0"/>
              <a:t> </a:t>
            </a:r>
            <a:r>
              <a:rPr lang="en-ID" sz="2000" dirty="0" err="1"/>
              <a:t>pandang</a:t>
            </a:r>
            <a:r>
              <a:rPr lang="en-ID" sz="2000" dirty="0"/>
              <a:t> </a:t>
            </a:r>
            <a:r>
              <a:rPr lang="en-ID" sz="2000" dirty="0" err="1"/>
              <a:t>spesifikasi</a:t>
            </a:r>
            <a:r>
              <a:rPr lang="en-ID" sz="2000" dirty="0"/>
              <a:t> hardware: </a:t>
            </a:r>
          </a:p>
          <a:p>
            <a:pPr marL="0" indent="0">
              <a:buNone/>
            </a:pPr>
            <a:r>
              <a:rPr lang="en-ID" sz="2000" dirty="0"/>
              <a:t>	a. Jika </a:t>
            </a:r>
            <a:r>
              <a:rPr lang="en-ID" sz="2000" dirty="0" err="1"/>
              <a:t>belum</a:t>
            </a:r>
            <a:r>
              <a:rPr lang="en-ID" sz="2000" dirty="0"/>
              <a:t> </a:t>
            </a:r>
            <a:r>
              <a:rPr lang="en-ID" sz="2000" dirty="0" err="1"/>
              <a:t>memenuhi</a:t>
            </a:r>
            <a:r>
              <a:rPr lang="en-ID" sz="2000" dirty="0"/>
              <a:t> </a:t>
            </a:r>
            <a:r>
              <a:rPr lang="en-ID" sz="2000" dirty="0" err="1"/>
              <a:t>kebutuhan</a:t>
            </a:r>
            <a:r>
              <a:rPr lang="en-ID" sz="2000" dirty="0"/>
              <a:t> Big Data </a:t>
            </a:r>
            <a:r>
              <a:rPr lang="en-ID" sz="2000" dirty="0" err="1"/>
              <a:t>tersebut</a:t>
            </a:r>
            <a:r>
              <a:rPr lang="en-ID" sz="2000" dirty="0"/>
              <a:t>.</a:t>
            </a:r>
          </a:p>
          <a:p>
            <a:pPr marL="0" indent="0">
              <a:buNone/>
            </a:pPr>
            <a:r>
              <a:rPr lang="en-ID" sz="2000" dirty="0"/>
              <a:t>	b. Jika </a:t>
            </a:r>
            <a:r>
              <a:rPr lang="en-ID" sz="2000" dirty="0" err="1"/>
              <a:t>sudah</a:t>
            </a:r>
            <a:r>
              <a:rPr lang="en-ID" sz="2000" dirty="0"/>
              <a:t> </a:t>
            </a:r>
            <a:r>
              <a:rPr lang="en-ID" sz="2000" dirty="0" err="1"/>
              <a:t>memenuhi</a:t>
            </a:r>
            <a:r>
              <a:rPr lang="en-ID" sz="2000" dirty="0"/>
              <a:t> </a:t>
            </a:r>
            <a:r>
              <a:rPr lang="en-ID" sz="2000" dirty="0" err="1"/>
              <a:t>kebutuhan</a:t>
            </a:r>
            <a:r>
              <a:rPr lang="en-ID" sz="2000" dirty="0"/>
              <a:t> Big Data </a:t>
            </a:r>
            <a:r>
              <a:rPr lang="en-ID" sz="2000" dirty="0" err="1"/>
              <a:t>tersebut</a:t>
            </a:r>
            <a:r>
              <a:rPr lang="en-ID" sz="2000" dirty="0"/>
              <a:t>.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ID" sz="2000" dirty="0" err="1"/>
              <a:t>Sebutkan</a:t>
            </a:r>
            <a:r>
              <a:rPr lang="en-ID" sz="2000" dirty="0"/>
              <a:t> </a:t>
            </a:r>
            <a:r>
              <a:rPr lang="en-ID" sz="2000" dirty="0" err="1"/>
              <a:t>permasalahan</a:t>
            </a:r>
            <a:r>
              <a:rPr lang="en-ID" sz="2000" dirty="0"/>
              <a:t> </a:t>
            </a:r>
            <a:r>
              <a:rPr lang="en-ID" sz="2000" dirty="0" err="1"/>
              <a:t>apa</a:t>
            </a:r>
            <a:r>
              <a:rPr lang="en-ID" sz="2000" dirty="0"/>
              <a:t> </a:t>
            </a:r>
            <a:r>
              <a:rPr lang="en-ID" sz="2000" dirty="0" err="1"/>
              <a:t>saja</a:t>
            </a:r>
            <a:r>
              <a:rPr lang="en-ID" sz="2000" dirty="0"/>
              <a:t> yang </a:t>
            </a:r>
            <a:r>
              <a:rPr lang="en-ID" sz="2000" dirty="0" err="1"/>
              <a:t>sering</a:t>
            </a:r>
            <a:r>
              <a:rPr lang="en-ID" sz="2000" dirty="0"/>
              <a:t> </a:t>
            </a:r>
            <a:r>
              <a:rPr lang="en-ID" sz="2000" dirty="0" err="1"/>
              <a:t>muncul</a:t>
            </a:r>
            <a:r>
              <a:rPr lang="en-ID" sz="2000" dirty="0"/>
              <a:t> pada Big Data?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ID" sz="2000" dirty="0" err="1"/>
              <a:t>Jelaskan</a:t>
            </a:r>
            <a:r>
              <a:rPr lang="en-ID" sz="2000" dirty="0"/>
              <a:t> </a:t>
            </a:r>
            <a:r>
              <a:rPr lang="en-ID" sz="2000" dirty="0" err="1"/>
              <a:t>apa</a:t>
            </a:r>
            <a:r>
              <a:rPr lang="en-ID" sz="2000" dirty="0"/>
              <a:t> yang </a:t>
            </a:r>
            <a:r>
              <a:rPr lang="en-ID" sz="2000" dirty="0" err="1"/>
              <a:t>dimaksud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Volume, Velocity, Variety, dan Veracity </a:t>
            </a:r>
            <a:r>
              <a:rPr lang="en-ID" sz="2000" dirty="0" err="1"/>
              <a:t>dalam</a:t>
            </a:r>
            <a:r>
              <a:rPr lang="en-ID" sz="2000" dirty="0"/>
              <a:t> Big Data!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ID" sz="2000" dirty="0" err="1"/>
              <a:t>Jelaskan</a:t>
            </a:r>
            <a:r>
              <a:rPr lang="en-ID" sz="2000" dirty="0"/>
              <a:t> </a:t>
            </a:r>
            <a:r>
              <a:rPr lang="en-ID" sz="2000" dirty="0" err="1"/>
              <a:t>Perbedaan</a:t>
            </a:r>
            <a:r>
              <a:rPr lang="en-ID" sz="2000" dirty="0"/>
              <a:t> </a:t>
            </a:r>
            <a:r>
              <a:rPr lang="en-ID" sz="2000" dirty="0" err="1"/>
              <a:t>antara</a:t>
            </a:r>
            <a:r>
              <a:rPr lang="en-ID" sz="2000" dirty="0"/>
              <a:t> </a:t>
            </a:r>
            <a:r>
              <a:rPr lang="en-ID" sz="2000" dirty="0" err="1"/>
              <a:t>analisis</a:t>
            </a:r>
            <a:r>
              <a:rPr lang="en-ID" sz="2000" dirty="0"/>
              <a:t> dan </a:t>
            </a:r>
            <a:r>
              <a:rPr lang="en-ID" sz="2000" dirty="0" err="1"/>
              <a:t>analitik</a:t>
            </a:r>
            <a:r>
              <a:rPr lang="en-ID" sz="2000" dirty="0"/>
              <a:t> (analytics)!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ID" sz="2000" dirty="0" err="1"/>
              <a:t>Apa</a:t>
            </a:r>
            <a:r>
              <a:rPr lang="en-ID" sz="2000" dirty="0"/>
              <a:t> </a:t>
            </a:r>
            <a:r>
              <a:rPr lang="en-ID" sz="2000" dirty="0" err="1"/>
              <a:t>pendapat</a:t>
            </a:r>
            <a:r>
              <a:rPr lang="en-ID" sz="2000" dirty="0"/>
              <a:t> </a:t>
            </a:r>
            <a:r>
              <a:rPr lang="en-ID" sz="2000" dirty="0" err="1"/>
              <a:t>anda</a:t>
            </a:r>
            <a:r>
              <a:rPr lang="en-ID" sz="2000" dirty="0"/>
              <a:t> </a:t>
            </a:r>
            <a:r>
              <a:rPr lang="en-ID" sz="2000" dirty="0" err="1"/>
              <a:t>antara</a:t>
            </a:r>
            <a:r>
              <a:rPr lang="en-ID" sz="2000" dirty="0"/>
              <a:t> Big Data vs Big Information vs Big Knowledge, </a:t>
            </a:r>
            <a:r>
              <a:rPr lang="en-ID" sz="2000" dirty="0" err="1"/>
              <a:t>manakah</a:t>
            </a:r>
            <a:r>
              <a:rPr lang="en-ID" sz="2000" dirty="0"/>
              <a:t> </a:t>
            </a:r>
            <a:r>
              <a:rPr lang="en-ID" sz="2000" dirty="0" err="1"/>
              <a:t>diantara</a:t>
            </a:r>
            <a:r>
              <a:rPr lang="en-ID" sz="2000" dirty="0"/>
              <a:t> ke-3 </a:t>
            </a:r>
            <a:r>
              <a:rPr lang="en-ID" sz="2000" dirty="0" err="1"/>
              <a:t>hal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 yang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utama</a:t>
            </a:r>
            <a:r>
              <a:rPr lang="en-ID" sz="2000" dirty="0"/>
              <a:t>?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ID" sz="2000" dirty="0" err="1"/>
              <a:t>Berikan</a:t>
            </a:r>
            <a:r>
              <a:rPr lang="en-ID" sz="2000" dirty="0"/>
              <a:t> </a:t>
            </a:r>
            <a:r>
              <a:rPr lang="en-ID" sz="2000" dirty="0" err="1"/>
              <a:t>deskripsi</a:t>
            </a:r>
            <a:r>
              <a:rPr lang="en-ID" sz="2000" dirty="0"/>
              <a:t> </a:t>
            </a:r>
            <a:r>
              <a:rPr lang="en-ID" sz="2000" dirty="0" err="1"/>
              <a:t>sekaligus</a:t>
            </a:r>
            <a:r>
              <a:rPr lang="en-ID" sz="2000" dirty="0"/>
              <a:t> </a:t>
            </a:r>
            <a:r>
              <a:rPr lang="en-ID" sz="2000" dirty="0" err="1"/>
              <a:t>contoh</a:t>
            </a:r>
            <a:r>
              <a:rPr lang="en-ID" sz="2000" dirty="0"/>
              <a:t>, </a:t>
            </a:r>
            <a:r>
              <a:rPr lang="en-ID" sz="2000" dirty="0" err="1"/>
              <a:t>terkait</a:t>
            </a:r>
            <a:r>
              <a:rPr lang="en-ID" sz="2000" dirty="0"/>
              <a:t> data </a:t>
            </a:r>
            <a:r>
              <a:rPr lang="en-ID" sz="2000" dirty="0" err="1"/>
              <a:t>terstruktur</a:t>
            </a:r>
            <a:r>
              <a:rPr lang="en-ID" sz="2000" dirty="0"/>
              <a:t>, semi </a:t>
            </a:r>
            <a:r>
              <a:rPr lang="en-ID" sz="2000" dirty="0" err="1"/>
              <a:t>terstruktur</a:t>
            </a:r>
            <a:r>
              <a:rPr lang="en-ID" sz="2000" dirty="0"/>
              <a:t> dan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terstruktur</a:t>
            </a:r>
            <a:r>
              <a:rPr lang="en-ID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724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BCCC-C69E-7BAB-48C9-5AD97949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1"/>
            <a:ext cx="11029616" cy="10138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 err="1"/>
              <a:t>Pernahkah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memikirkan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data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orang ??</a:t>
            </a:r>
            <a:br>
              <a:rPr lang="en-ID" dirty="0"/>
            </a:br>
            <a:endParaRPr lang="en-ID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AE4CEF0-666E-904B-8DA4-3117B26EF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97" y="2013001"/>
            <a:ext cx="8348606" cy="4209981"/>
          </a:xfrm>
        </p:spPr>
      </p:pic>
    </p:spTree>
    <p:extLst>
      <p:ext uri="{BB962C8B-B14F-4D97-AF65-F5344CB8AC3E}">
        <p14:creationId xmlns:p14="http://schemas.microsoft.com/office/powerpoint/2010/main" val="17605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BCCC-C69E-7BAB-48C9-5AD97949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1"/>
            <a:ext cx="11029616" cy="10138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 err="1"/>
              <a:t>Pernahkah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memikirkan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data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orang ??</a:t>
            </a:r>
            <a:br>
              <a:rPr lang="en-ID" dirty="0"/>
            </a:br>
            <a:endParaRPr lang="en-ID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9CD4373-6074-69D7-D3EB-A8A641AA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70" y="2078511"/>
            <a:ext cx="8781938" cy="42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0F8CB-06EB-477F-A3DC-658D6FE8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BD1286D-09D0-CAB7-A740-E4681A91B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0"/>
            <a:ext cx="11384279" cy="68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5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3E04-C321-7BB2-E28F-3EB04A24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big data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B616-6E76-0415-63A3-E6E616F0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Lalu, </a:t>
            </a:r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 </a:t>
            </a:r>
            <a:r>
              <a:rPr lang="en-US" sz="3600" dirty="0" err="1"/>
              <a:t>mengolah</a:t>
            </a:r>
            <a:r>
              <a:rPr lang="en-US" sz="3600" dirty="0"/>
              <a:t> data </a:t>
            </a:r>
            <a:r>
              <a:rPr lang="en-US" sz="3600" dirty="0" err="1"/>
              <a:t>tersebut</a:t>
            </a:r>
            <a:r>
              <a:rPr lang="en-US" sz="3600" dirty="0"/>
              <a:t>? </a:t>
            </a:r>
            <a:r>
              <a:rPr lang="en-US" sz="3600" dirty="0" err="1"/>
              <a:t>Dimanakah</a:t>
            </a:r>
            <a:r>
              <a:rPr lang="en-US" sz="3600" dirty="0"/>
              <a:t> data </a:t>
            </a:r>
            <a:r>
              <a:rPr lang="en-US" sz="3600" dirty="0" err="1"/>
              <a:t>itu</a:t>
            </a:r>
            <a:r>
              <a:rPr lang="en-US" sz="3600" dirty="0"/>
              <a:t> </a:t>
            </a:r>
            <a:r>
              <a:rPr lang="en-US" sz="3600" dirty="0" err="1"/>
              <a:t>disimpan</a:t>
            </a:r>
            <a:r>
              <a:rPr lang="en-US" sz="3600" dirty="0"/>
              <a:t>?</a:t>
            </a:r>
          </a:p>
          <a:p>
            <a:pPr marL="0" indent="0">
              <a:buNone/>
            </a:pPr>
            <a:r>
              <a:rPr lang="en-US" sz="3600" dirty="0" err="1"/>
              <a:t>Semua</a:t>
            </a:r>
            <a:r>
              <a:rPr lang="en-US" sz="3600" dirty="0"/>
              <a:t> </a:t>
            </a:r>
            <a:r>
              <a:rPr lang="en-US" sz="3600" dirty="0" err="1"/>
              <a:t>fenomena</a:t>
            </a:r>
            <a:r>
              <a:rPr lang="en-US" sz="3600" dirty="0"/>
              <a:t> </a:t>
            </a:r>
            <a:r>
              <a:rPr lang="en-US" sz="3600" dirty="0" err="1"/>
              <a:t>itu</a:t>
            </a:r>
            <a:r>
              <a:rPr lang="en-US" sz="3600" dirty="0"/>
              <a:t> </a:t>
            </a:r>
            <a:r>
              <a:rPr lang="en-US" sz="3600" dirty="0" err="1"/>
              <a:t>disebut</a:t>
            </a:r>
            <a:r>
              <a:rPr lang="en-US" sz="3600" dirty="0"/>
              <a:t> BIG DATA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251138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EFF"/>
                </a:solidFill>
              </a:rPr>
              <a:t>Apa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itu</a:t>
            </a:r>
            <a:r>
              <a:rPr lang="en-US" dirty="0">
                <a:solidFill>
                  <a:srgbClr val="FFFEFF"/>
                </a:solidFill>
              </a:rPr>
              <a:t> big data??</a:t>
            </a:r>
          </a:p>
        </p:txBody>
      </p:sp>
      <p:pic>
        <p:nvPicPr>
          <p:cNvPr id="1026" name="Picture 2" descr="5 Biggest Big Data Challenges - Bleuwire">
            <a:extLst>
              <a:ext uri="{FF2B5EF4-FFF2-40B4-BE49-F238E27FC236}">
                <a16:creationId xmlns:a16="http://schemas.microsoft.com/office/drawing/2014/main" id="{BA8D45D7-A9AB-3145-EBB1-24E01214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33" y="1248708"/>
            <a:ext cx="4780597" cy="318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57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3E04-C321-7BB2-E28F-3EB04A24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big data analytics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B616-6E76-0415-63A3-E6E616F0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Membantu</a:t>
            </a:r>
            <a:r>
              <a:rPr lang="en-US" sz="3600" dirty="0"/>
              <a:t> </a:t>
            </a:r>
            <a:r>
              <a:rPr lang="en-US" sz="3600" dirty="0" err="1"/>
              <a:t>perusahaan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162757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584DB-E575-1112-9381-5D641776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Gambaran </a:t>
            </a:r>
            <a:r>
              <a:rPr lang="en-ID" dirty="0" err="1"/>
              <a:t>Umum</a:t>
            </a:r>
            <a:r>
              <a:rPr lang="en-ID" dirty="0"/>
              <a:t>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34E1-82EE-DACA-5C7F-239AFB7D0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Data – </a:t>
            </a:r>
            <a:r>
              <a:rPr lang="en-US" sz="3600" dirty="0" err="1"/>
              <a:t>Informasi</a:t>
            </a:r>
            <a:r>
              <a:rPr lang="en-US" sz="3600" dirty="0"/>
              <a:t> – </a:t>
            </a:r>
            <a:r>
              <a:rPr lang="en-US" sz="3600" dirty="0" err="1"/>
              <a:t>Pengetahuan</a:t>
            </a:r>
            <a:r>
              <a:rPr lang="en-US" sz="3600" dirty="0"/>
              <a:t> - </a:t>
            </a:r>
            <a:r>
              <a:rPr lang="en-US" sz="3600" dirty="0" err="1"/>
              <a:t>Kebijakan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42353389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202</TotalTime>
  <Words>482</Words>
  <Application>Microsoft Office PowerPoint</Application>
  <PresentationFormat>Widescreen</PresentationFormat>
  <Paragraphs>63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Gill Sans MT</vt:lpstr>
      <vt:lpstr>Open Sans</vt:lpstr>
      <vt:lpstr>Wingdings 2</vt:lpstr>
      <vt:lpstr>Dividend</vt:lpstr>
      <vt:lpstr>Pengantar Big data</vt:lpstr>
      <vt:lpstr>Agenda</vt:lpstr>
      <vt:lpstr>  Pernahkah anda memikirkan berapa ukuran data yang dihasilkan setiap orang ?? </vt:lpstr>
      <vt:lpstr>  Pernahkah anda memikirkan berapa ukuran data yang dihasilkan setiap orang ?? </vt:lpstr>
      <vt:lpstr>PowerPoint Presentation</vt:lpstr>
      <vt:lpstr>Pengantar big data</vt:lpstr>
      <vt:lpstr>Apa itu big data??</vt:lpstr>
      <vt:lpstr>Tujuan big data analytics</vt:lpstr>
      <vt:lpstr>Gambaran Umum Big Data</vt:lpstr>
      <vt:lpstr>Data – Informasi – Pengetahuan - Kebijakan </vt:lpstr>
      <vt:lpstr>Data – Informasi – Pengetahuan - Kebijakan </vt:lpstr>
      <vt:lpstr>Data – Informasi – Pengetahuan - Kebijakan </vt:lpstr>
      <vt:lpstr>Kebijakan?</vt:lpstr>
      <vt:lpstr>Karakteristik big data</vt:lpstr>
      <vt:lpstr>Karakteristik big data</vt:lpstr>
      <vt:lpstr>volume</vt:lpstr>
      <vt:lpstr>Velocity</vt:lpstr>
      <vt:lpstr>Variety</vt:lpstr>
      <vt:lpstr>Veracity</vt:lpstr>
      <vt:lpstr>Value</vt:lpstr>
      <vt:lpstr>Bagaimana kita mengolah data dan menyimpan data sebesar itu? </vt:lpstr>
      <vt:lpstr>Ekosistem Big Data Analytics</vt:lpstr>
      <vt:lpstr>Lifecycle Analitik Data</vt:lpstr>
      <vt:lpstr>tugas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Big data</dc:title>
  <dc:creator>Fard</dc:creator>
  <cp:lastModifiedBy>Fard</cp:lastModifiedBy>
  <cp:revision>20</cp:revision>
  <dcterms:created xsi:type="dcterms:W3CDTF">2023-02-21T11:41:10Z</dcterms:created>
  <dcterms:modified xsi:type="dcterms:W3CDTF">2023-03-07T23:26:37Z</dcterms:modified>
</cp:coreProperties>
</file>